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56" y="-9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D1CC5-8518-43CD-9DBC-793EE5F0A259}" type="datetimeFigureOut">
              <a:rPr lang="de-DE" smtClean="0"/>
              <a:pPr/>
              <a:t>15.10.2016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27568-4398-44CB-A453-D3D1B26AE8F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Picture 2" descr="http://www.efg-gotha.de/wp-content/uploads/2016/09/Slide_VincentSkinner.jpg"/>
          <p:cNvPicPr>
            <a:picLocks noChangeAspect="1" noChangeArrowheads="1"/>
          </p:cNvPicPr>
          <p:nvPr/>
        </p:nvPicPr>
        <p:blipFill>
          <a:blip r:embed="rId2" cstate="print"/>
          <a:srcRect l="9470" r="1497"/>
          <a:stretch>
            <a:fillRect/>
          </a:stretch>
        </p:blipFill>
        <p:spPr bwMode="auto">
          <a:xfrm>
            <a:off x="0" y="-164554"/>
            <a:ext cx="9144000" cy="3744416"/>
          </a:xfrm>
          <a:prstGeom prst="rect">
            <a:avLst/>
          </a:prstGeom>
          <a:noFill/>
        </p:spPr>
      </p:pic>
      <p:pic>
        <p:nvPicPr>
          <p:cNvPr id="11266" name="Picture 2" descr="EFG-Got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43958"/>
            <a:ext cx="1619334" cy="540197"/>
          </a:xfrm>
          <a:prstGeom prst="rect">
            <a:avLst/>
          </a:prstGeom>
          <a:noFill/>
        </p:spPr>
      </p:pic>
      <p:sp>
        <p:nvSpPr>
          <p:cNvPr id="6" name="Untertitel 2"/>
          <p:cNvSpPr txBox="1">
            <a:spLocks/>
          </p:cNvSpPr>
          <p:nvPr/>
        </p:nvSpPr>
        <p:spPr>
          <a:xfrm>
            <a:off x="143000" y="3723878"/>
            <a:ext cx="9001000" cy="555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de-DE" sz="2600" dirty="0" smtClean="0"/>
              <a:t>Fr, 21.10  19 Uhr | Sa, 22.10  15:30 &amp; 19 Uhr | So, 23.10  9:30 Uhr</a:t>
            </a:r>
            <a:endParaRPr kumimoji="0" lang="de-DE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2195736" y="4587974"/>
            <a:ext cx="6760840" cy="555526"/>
          </a:xfrm>
        </p:spPr>
        <p:txBody>
          <a:bodyPr>
            <a:noAutofit/>
          </a:bodyPr>
          <a:lstStyle/>
          <a:p>
            <a:pPr algn="r"/>
            <a:r>
              <a:rPr lang="de-DE" sz="2400" dirty="0" smtClean="0"/>
              <a:t>Siebleber Straße 8, 99867 Gotha | www.efg-gotha.de</a:t>
            </a:r>
            <a:endParaRPr lang="de-DE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Bildschirmpräsentation (16:9)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martin</dc:creator>
  <cp:lastModifiedBy>Martin</cp:lastModifiedBy>
  <cp:revision>4</cp:revision>
  <dcterms:created xsi:type="dcterms:W3CDTF">2016-10-03T12:22:49Z</dcterms:created>
  <dcterms:modified xsi:type="dcterms:W3CDTF">2016-10-15T21:48:05Z</dcterms:modified>
</cp:coreProperties>
</file>